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8895-179B-4DE7-9340-852C564D9E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ACEED-E90B-4F78-B6C0-34ACD941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CEED-E90B-4F78-B6C0-34ACD941F9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573016"/>
            <a:ext cx="3560440" cy="838944"/>
          </a:xfrm>
        </p:spPr>
        <p:txBody>
          <a:bodyPr>
            <a:normAutofit fontScale="47500" lnSpcReduction="2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: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Гамзаева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Ашура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Рабадановна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технологии МКОУ «Первомайская СОШ»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Кизлярского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 Республика Дагестан.</a:t>
            </a:r>
          </a:p>
          <a:p>
            <a:endParaRPr lang="ru-RU" dirty="0"/>
          </a:p>
        </p:txBody>
      </p:sp>
      <p:pic>
        <p:nvPicPr>
          <p:cNvPr id="11266" name="Picture 2" descr="http://alpeev.ru/img-q5y5x5n4g40414o5r474h4m5x5n594m4n4q5e4n4b4p2i5j4v5/frames/preview/school/53c4eabe36ac4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132856"/>
            <a:ext cx="348845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«Осенние фантазии»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творческие работы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070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74441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шура\Desktop\док шура\Новая папка\зол ос\золотая осень\20171028_111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1944216" cy="3464386"/>
          </a:xfrm>
          <a:prstGeom prst="rect">
            <a:avLst/>
          </a:prstGeom>
          <a:noFill/>
        </p:spPr>
      </p:pic>
      <p:pic>
        <p:nvPicPr>
          <p:cNvPr id="1028" name="Picture 4" descr="C:\Users\Ашура\Desktop\док шура\Новая папка\зол ос\золотая осень\20171028_1111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712412" cy="2160240"/>
          </a:xfrm>
          <a:prstGeom prst="rect">
            <a:avLst/>
          </a:prstGeom>
          <a:noFill/>
        </p:spPr>
      </p:pic>
      <p:pic>
        <p:nvPicPr>
          <p:cNvPr id="1029" name="Picture 5" descr="C:\Users\Ашура\Desktop\док шура\Новая папка\зол ос\золотая осень\20171028_1108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563888" cy="3312368"/>
          </a:xfrm>
          <a:prstGeom prst="rect">
            <a:avLst/>
          </a:prstGeom>
          <a:noFill/>
        </p:spPr>
      </p:pic>
      <p:pic>
        <p:nvPicPr>
          <p:cNvPr id="1030" name="Picture 6" descr="C:\Users\Ашура\Desktop\док шура\Новая папка\зол ос\золотая осень\20171028_11075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1728192" cy="3456384"/>
          </a:xfrm>
          <a:prstGeom prst="rect">
            <a:avLst/>
          </a:prstGeom>
          <a:noFill/>
        </p:spPr>
      </p:pic>
      <p:pic>
        <p:nvPicPr>
          <p:cNvPr id="1032" name="Picture 8" descr="http://cliparts.co/cliparts/rTL/nXg/rTLnXg5Lc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Ашура\Desktop\док шура\Новая папка\зол ос\золотая осень\20171028_11065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519022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11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11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шура\Desktop\док шура\Новая папка\зол ос\золотая осень\20171028_11114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шура\Desktop\док шура\Новая папка\зол ос\золотая осень\20171028_11105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3" y="3140968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fotoramky.narod.ru/images_big/ramka0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104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8111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шура\Desktop\док шура\Новая папка\зол ос\золотая осень\20171028_11105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672408" cy="23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114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100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96953"/>
            <a:ext cx="250544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шура\Desktop\док шура\Новая папка\зол ос\золотая осень\20171028_11095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37628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laycast.ru/uploads/2018/01/26/244788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103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шура\Desktop\док шура\Новая папка\зол ос\золотая осень\20171028_11102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101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0509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102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3356992"/>
            <a:ext cx="35283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eclipart.com/gimg/62301FD6BE873441/vgosn_ribbon_border_clip_art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100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888433" cy="234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шура\Desktop\док шура\Новая папка\зол ос\золотая осень\20171028_11100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2520280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100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095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448272" cy="3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шура\Desktop\док шура\Новая папка\зол ос\золотая осень\20171028_11094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996953"/>
            <a:ext cx="2625651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playcast.ru/uploads/2016/07/12/192734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095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шура\Desktop\док шура\Новая папка\зол ос\золотая осень\20171028_11093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980728"/>
            <a:ext cx="33123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092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816424" cy="2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090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ramki-vsem.ru/images/ramki8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шура\Desktop\док шура\Новая папка\зол ос\золотая осень\20171028_11093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520280" cy="337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091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090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шура\Desktop\док шура\Новая папка\зол ос\золотая осень\20171028_11085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шура\Desktop\док шура\Новая папка\зол ос\золотая осень\20171028_11085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s1.directupload.net/images/140204/8potxv8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084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шура\Desktop\док шура\Новая папка\зол ос\золотая осень\20171028_11074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620688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073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335699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072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playcast.ru/uploads/2015/11/05/157583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шура\Desktop\док шура\Новая папка\зол ос\золотая осень\20171028_11073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шура\Desktop\док шура\Новая папка\зол ос\золотая осень\20171028_11071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5"/>
            <a:ext cx="3557795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шура\Desktop\док шура\Новая папка\зол ос\золотая осень\20171028_11071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шура\Desktop\док шура\Новая папка\зол ос\золотая осень\20171028_11070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40770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bestgals.ru/images/1524944_zolotye-ram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9036497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</Words>
  <Application>Microsoft Office PowerPoint</Application>
  <PresentationFormat>Экран (4:3)</PresentationFormat>
  <Paragraphs>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Ашура</dc:creator>
  <cp:lastModifiedBy>Home</cp:lastModifiedBy>
  <cp:revision>17</cp:revision>
  <dcterms:created xsi:type="dcterms:W3CDTF">2018-04-19T11:18:59Z</dcterms:created>
  <dcterms:modified xsi:type="dcterms:W3CDTF">2018-05-16T09:14:51Z</dcterms:modified>
</cp:coreProperties>
</file>