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6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58895-179B-4DE7-9340-852C564D9E7C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ACEED-E90B-4F78-B6C0-34ACD941F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ACEED-E90B-4F78-B6C0-34ACD941F9C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3573016"/>
            <a:ext cx="3560440" cy="838944"/>
          </a:xfrm>
        </p:spPr>
        <p:txBody>
          <a:bodyPr>
            <a:normAutofit fontScale="47500" lnSpcReduction="20000"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Составила :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Гамзаева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Ашура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Рабадановна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технологии МКОУ «Первомайская СОШ»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Кизлярского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 Республика Дагестан.</a:t>
            </a:r>
          </a:p>
          <a:p>
            <a:endParaRPr lang="ru-RU" dirty="0"/>
          </a:p>
        </p:txBody>
      </p:sp>
      <p:pic>
        <p:nvPicPr>
          <p:cNvPr id="11266" name="Picture 2" descr="http://alpeev.ru/img-q5y5x5n4g40414o5r474h4m5x5n594m4n4q5e4n4b4p2i5j4v5/frames/preview/school/53c4eabe36ac4_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15816" y="2132856"/>
            <a:ext cx="348845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«Осенние фантазии»</a:t>
            </a:r>
            <a:b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творческие работы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070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744416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Ашура\Desktop\док шура\Новая папка\зол ос\золотая осень\20171028_11105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1944216" cy="3464386"/>
          </a:xfrm>
          <a:prstGeom prst="rect">
            <a:avLst/>
          </a:prstGeom>
          <a:noFill/>
        </p:spPr>
      </p:pic>
      <p:pic>
        <p:nvPicPr>
          <p:cNvPr id="1028" name="Picture 4" descr="C:\Users\Ашура\Desktop\док шура\Новая папка\зол ос\золотая осень\20171028_11112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3712412" cy="2160240"/>
          </a:xfrm>
          <a:prstGeom prst="rect">
            <a:avLst/>
          </a:prstGeom>
          <a:noFill/>
        </p:spPr>
      </p:pic>
      <p:pic>
        <p:nvPicPr>
          <p:cNvPr id="1029" name="Picture 5" descr="C:\Users\Ашура\Desktop\док шура\Новая папка\зол ос\золотая осень\20171028_110817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924944"/>
            <a:ext cx="3563888" cy="3312368"/>
          </a:xfrm>
          <a:prstGeom prst="rect">
            <a:avLst/>
          </a:prstGeom>
          <a:noFill/>
        </p:spPr>
      </p:pic>
      <p:pic>
        <p:nvPicPr>
          <p:cNvPr id="1030" name="Picture 6" descr="C:\Users\Ашура\Desktop\док шура\Новая папка\зол ос\золотая осень\20171028_11075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852936"/>
            <a:ext cx="1728192" cy="3456384"/>
          </a:xfrm>
          <a:prstGeom prst="rect">
            <a:avLst/>
          </a:prstGeom>
          <a:noFill/>
        </p:spPr>
      </p:pic>
      <p:pic>
        <p:nvPicPr>
          <p:cNvPr id="1032" name="Picture 8" descr="http://cliparts.co/cliparts/rTL/nXg/rTLnXg5Lc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:\Users\Ашура\Desktop\док шура\Новая папка\зол ос\золотая осень\20171028_110657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3519022" cy="212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112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33123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1157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23042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шура\Desktop\док шура\Новая папка\зол ос\золотая осень\20171028_111148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237626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шура\Desktop\док шура\Новая папка\зол ос\золотая осень\20171028_111055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3" y="3140968"/>
            <a:ext cx="208823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http://fotoramky.narod.ru/images_big/ramka02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104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8111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шура\Desktop\док шура\Новая папка\зол ос\золотая осень\20171028_11105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620688"/>
            <a:ext cx="3672408" cy="230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1143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996952"/>
            <a:ext cx="252028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1008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2996953"/>
            <a:ext cx="250544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шура\Desktop\док шура\Новая папка\зол ос\золотая осень\20171028_110957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996952"/>
            <a:ext cx="237628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http://www.playcast.ru/uploads/2018/01/26/244788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103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41044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шура\Desktop\док шура\Новая папка\зол ос\золотая осень\20171028_111024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620688"/>
            <a:ext cx="345638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1014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405097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1020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3" y="3356992"/>
            <a:ext cx="352839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weclipart.com/gimg/62301FD6BE873441/vgosn_ribbon_border_clip_art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1005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3888433" cy="234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Ашура\Desktop\док шура\Новая папка\зол ос\золотая осень\20171028_111008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996952"/>
            <a:ext cx="2520280" cy="338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1001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38884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0954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996952"/>
            <a:ext cx="2448272" cy="339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шура\Desktop\док шура\Новая папка\зол ос\золотая осень\20171028_110942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996953"/>
            <a:ext cx="2625651" cy="33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www.playcast.ru/uploads/2016/07/12/1927346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0950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38164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шура\Desktop\док шура\Новая папка\зол ос\золотая осень\20171028_11093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3" y="980728"/>
            <a:ext cx="331236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0925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573016"/>
            <a:ext cx="3816424" cy="2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0904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3123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ramki-vsem.ru/images/ramki8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шура\Desktop\док шура\Новая папка\зол ос\золотая осень\20171028_110939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924944"/>
            <a:ext cx="2520280" cy="337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091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25202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0908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25922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шура\Desktop\док шура\Новая папка\зол ос\золотая осень\20171028_110858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41044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шура\Desktop\док шура\Новая папка\зол ос\золотая осень\20171028_110850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8164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s1.directupload.net/images/140204/8potxv8p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0845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9604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шура\Desktop\док шура\Новая папка\зол ос\золотая осень\20171028_11074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3" y="620688"/>
            <a:ext cx="36004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0736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7" y="3356992"/>
            <a:ext cx="39604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0720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6004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playcast.ru/uploads/2015/11/05/1575834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шура\Desktop\док шура\Новая папка\зол ос\золотая осень\20171028_11073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388843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шура\Desktop\док шура\Новая папка\зол ос\золотая осень\20171028_110716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764705"/>
            <a:ext cx="3557795" cy="266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шура\Desktop\док шура\Новая папка\зол ос\золотая осень\20171028_110711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573016"/>
            <a:ext cx="39604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шура\Desktop\док шура\Новая папка\зол ос\золотая осень\20171028_110707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40770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bestgals.ru/images/1524944_zolotye-ramk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116632"/>
            <a:ext cx="9036497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22</Words>
  <Application>Microsoft Office PowerPoint</Application>
  <PresentationFormat>Экран (4:3)</PresentationFormat>
  <Paragraphs>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Ашура</dc:creator>
  <cp:lastModifiedBy>Home</cp:lastModifiedBy>
  <cp:revision>17</cp:revision>
  <dcterms:created xsi:type="dcterms:W3CDTF">2018-04-19T11:18:59Z</dcterms:created>
  <dcterms:modified xsi:type="dcterms:W3CDTF">2018-05-16T09:14:51Z</dcterms:modified>
</cp:coreProperties>
</file>